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4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B7AC14-70D9-4C31-A9FB-8D8CEFAF62C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D2B4-B77A-4E8A-8B01-953911C5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6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Communication Crossroads: The </a:t>
            </a:r>
            <a:r>
              <a:rPr lang="en-US" sz="5300" b="1" i="1" dirty="0">
                <a:solidFill>
                  <a:schemeClr val="accent6"/>
                </a:solidFill>
              </a:rPr>
              <a:t>Un</a:t>
            </a:r>
            <a:r>
              <a:rPr lang="en-US" sz="5300" b="1" dirty="0"/>
              <a:t>anticipated Consequences of </a:t>
            </a:r>
            <a:r>
              <a:rPr lang="en-US" sz="5300" b="1" dirty="0" smtClean="0"/>
              <a:t>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63142"/>
            <a:ext cx="8825658" cy="86142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Donna Handley, David Harding, Catherine Reese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Master of Public Administration  (MPA) Program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College of Arts &amp; Sciences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8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1107281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484932">
            <a:off x="142556" y="104233"/>
            <a:ext cx="1780164" cy="118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20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Year in Review: 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Focus on 5 Universal Competencies</a:t>
            </a:r>
          </a:p>
          <a:p>
            <a:r>
              <a:rPr lang="en-US" sz="2800" b="1" dirty="0" smtClean="0"/>
              <a:t>Data Review</a:t>
            </a:r>
          </a:p>
          <a:p>
            <a:r>
              <a:rPr lang="en-US" sz="2800" b="1" dirty="0" smtClean="0"/>
              <a:t>Student Documentation and Reflection</a:t>
            </a:r>
          </a:p>
          <a:p>
            <a:r>
              <a:rPr lang="en-US" sz="2800" b="1" dirty="0" err="1" smtClean="0"/>
              <a:t>AState</a:t>
            </a:r>
            <a:r>
              <a:rPr lang="en-US" sz="2800" b="1" dirty="0" smtClean="0"/>
              <a:t> Assessment guidelines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4400" b="1" dirty="0" smtClean="0"/>
              <a:t>PHASE I</a:t>
            </a:r>
          </a:p>
          <a:p>
            <a:pPr marL="0" indent="0" algn="r">
              <a:buNone/>
            </a:pPr>
            <a:r>
              <a:rPr lang="en-US" sz="4400" b="1" i="1" dirty="0" smtClean="0">
                <a:solidFill>
                  <a:schemeClr val="accent6"/>
                </a:solidFill>
              </a:rPr>
              <a:t>Learning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Year: 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12326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Connect the Outcomes:  </a:t>
            </a:r>
          </a:p>
          <a:p>
            <a:pPr lvl="1"/>
            <a:r>
              <a:rPr lang="en-US" sz="2600" dirty="0" smtClean="0"/>
              <a:t>Accreditation (Universal Competencies) with </a:t>
            </a:r>
            <a:r>
              <a:rPr lang="en-US" sz="2600" dirty="0" err="1" smtClean="0"/>
              <a:t>AState</a:t>
            </a:r>
            <a:r>
              <a:rPr lang="en-US" sz="2600" dirty="0" smtClean="0"/>
              <a:t> Assessment </a:t>
            </a:r>
          </a:p>
          <a:p>
            <a:r>
              <a:rPr lang="en-US" sz="3000" b="1" dirty="0" smtClean="0"/>
              <a:t>Gather More Data: </a:t>
            </a:r>
          </a:p>
          <a:p>
            <a:pPr lvl="1"/>
            <a:r>
              <a:rPr lang="en-US" sz="2600" dirty="0" smtClean="0"/>
              <a:t>Student Documentation and Reflection</a:t>
            </a:r>
          </a:p>
          <a:p>
            <a:r>
              <a:rPr lang="en-US" sz="3000" b="1" dirty="0" smtClean="0"/>
              <a:t>Revise our </a:t>
            </a:r>
            <a:r>
              <a:rPr lang="en-US" sz="3000" b="1" dirty="0" err="1" smtClean="0"/>
              <a:t>AState</a:t>
            </a:r>
            <a:r>
              <a:rPr lang="en-US" sz="3000" b="1" dirty="0" smtClean="0"/>
              <a:t> Assessment Process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4400" b="1" dirty="0" smtClean="0"/>
              <a:t>PHASE II</a:t>
            </a:r>
          </a:p>
          <a:p>
            <a:pPr marL="0" indent="0" algn="r">
              <a:buNone/>
            </a:pPr>
            <a:r>
              <a:rPr lang="en-US" sz="4400" b="1" i="1" dirty="0" smtClean="0">
                <a:solidFill>
                  <a:schemeClr val="accent6"/>
                </a:solidFill>
              </a:rPr>
              <a:t>Streamlining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Year: 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3788" cy="453362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Complete our Review of Program/Learning Outcomes:  </a:t>
            </a:r>
          </a:p>
          <a:p>
            <a:pPr lvl="1"/>
            <a:r>
              <a:rPr lang="en-US" sz="4000" dirty="0" smtClean="0"/>
              <a:t>First Cycle complete </a:t>
            </a:r>
          </a:p>
          <a:p>
            <a:r>
              <a:rPr lang="en-US" sz="4000" b="1" dirty="0" smtClean="0"/>
              <a:t>Review the Data: </a:t>
            </a:r>
          </a:p>
          <a:p>
            <a:pPr lvl="1"/>
            <a:r>
              <a:rPr lang="en-US" sz="4000" dirty="0" smtClean="0"/>
              <a:t>Solidify Performance Measures/Documentation</a:t>
            </a:r>
          </a:p>
          <a:p>
            <a:pPr lvl="1"/>
            <a:r>
              <a:rPr lang="en-US" sz="4000" dirty="0" smtClean="0"/>
              <a:t>Revise as needed</a:t>
            </a:r>
          </a:p>
          <a:p>
            <a:r>
              <a:rPr lang="en-US" sz="4000" b="1" dirty="0" smtClean="0"/>
              <a:t>Set Benchmarks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5800" b="1" dirty="0" smtClean="0"/>
              <a:t>PHASE III</a:t>
            </a:r>
          </a:p>
          <a:p>
            <a:pPr marL="0" indent="0" algn="r">
              <a:buNone/>
            </a:pPr>
            <a:r>
              <a:rPr lang="en-US" sz="5800" b="1" i="1" dirty="0" smtClean="0">
                <a:solidFill>
                  <a:schemeClr val="accent6"/>
                </a:solidFill>
              </a:rPr>
              <a:t>Closing the Loop</a:t>
            </a:r>
            <a:endParaRPr lang="en-US" sz="45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Un</a:t>
            </a:r>
            <a:r>
              <a:rPr lang="en-US" b="1" dirty="0" smtClean="0"/>
              <a:t>anticipated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3788" cy="453362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We used the Office </a:t>
            </a:r>
            <a:r>
              <a:rPr lang="en-US" sz="4400" dirty="0"/>
              <a:t>of Assessment syllabi evaluations to initiate program/quality improvement </a:t>
            </a:r>
            <a:r>
              <a:rPr lang="en-US" sz="4400" dirty="0" smtClean="0"/>
              <a:t>measures</a:t>
            </a:r>
          </a:p>
          <a:p>
            <a:r>
              <a:rPr lang="en-US" sz="4400" dirty="0" smtClean="0"/>
              <a:t>Lessons </a:t>
            </a:r>
            <a:r>
              <a:rPr lang="en-US" sz="4400" dirty="0"/>
              <a:t>learned:  </a:t>
            </a:r>
            <a:endParaRPr lang="en-US" sz="4400" dirty="0" smtClean="0"/>
          </a:p>
          <a:p>
            <a:pPr lvl="1"/>
            <a:r>
              <a:rPr lang="en-US" sz="4400" dirty="0" smtClean="0"/>
              <a:t>Keep </a:t>
            </a:r>
            <a:r>
              <a:rPr lang="en-US" sz="4400" dirty="0"/>
              <a:t>adjuncts </a:t>
            </a:r>
            <a:r>
              <a:rPr lang="en-US" sz="4400" dirty="0" smtClean="0"/>
              <a:t>informed</a:t>
            </a:r>
          </a:p>
          <a:p>
            <a:pPr lvl="1"/>
            <a:r>
              <a:rPr lang="en-US" sz="4400" dirty="0" smtClean="0"/>
              <a:t>Reconcile </a:t>
            </a:r>
            <a:r>
              <a:rPr lang="en-US" sz="4400" dirty="0"/>
              <a:t>program accreditation needs with HLC </a:t>
            </a:r>
            <a:r>
              <a:rPr lang="en-US" sz="4400" dirty="0" smtClean="0"/>
              <a:t>needs</a:t>
            </a:r>
          </a:p>
          <a:p>
            <a:pPr lvl="1"/>
            <a:r>
              <a:rPr lang="en-US" sz="4400" dirty="0" smtClean="0"/>
              <a:t>Update </a:t>
            </a:r>
            <a:r>
              <a:rPr lang="en-US" sz="4400" dirty="0"/>
              <a:t>and </a:t>
            </a:r>
            <a:r>
              <a:rPr lang="en-US" sz="4400" dirty="0" smtClean="0"/>
              <a:t>manage </a:t>
            </a:r>
            <a:r>
              <a:rPr lang="en-US" sz="4400" dirty="0"/>
              <a:t>compliance </a:t>
            </a:r>
            <a:r>
              <a:rPr lang="en-US" sz="4400" dirty="0" smtClean="0"/>
              <a:t>records</a:t>
            </a:r>
          </a:p>
          <a:p>
            <a:pPr lvl="1"/>
            <a:r>
              <a:rPr lang="en-US" sz="4400" i="1" dirty="0" smtClean="0"/>
              <a:t>The </a:t>
            </a:r>
            <a:r>
              <a:rPr lang="en-US" sz="4400" i="1" dirty="0"/>
              <a:t>need for </a:t>
            </a:r>
            <a:r>
              <a:rPr lang="en-US" sz="4400" b="1" i="1" dirty="0"/>
              <a:t>consistent communication </a:t>
            </a:r>
            <a:r>
              <a:rPr lang="en-US" sz="4400" i="1" dirty="0"/>
              <a:t>among faculty members to enhance quality and accomplish program goals and student learning </a:t>
            </a:r>
            <a:r>
              <a:rPr lang="en-US" sz="4400" i="1" dirty="0" smtClean="0"/>
              <a:t>outcomes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7600" b="1" dirty="0" smtClean="0"/>
              <a:t>PHASE III</a:t>
            </a:r>
          </a:p>
          <a:p>
            <a:pPr marL="0" indent="0" algn="r">
              <a:buNone/>
            </a:pPr>
            <a:r>
              <a:rPr lang="en-US" sz="7600" b="1" i="1" dirty="0" smtClean="0">
                <a:solidFill>
                  <a:schemeClr val="accent6"/>
                </a:solidFill>
              </a:rPr>
              <a:t>Closing the Loop</a:t>
            </a:r>
            <a:endParaRPr lang="en-US" sz="59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9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Thank you!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2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269</TotalTime>
  <Words>136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Communication Crossroads: The Unanticipated Consequences of Assessment</vt:lpstr>
      <vt:lpstr>PowerPoint Presentation</vt:lpstr>
      <vt:lpstr>Year in Review:  2018</vt:lpstr>
      <vt:lpstr>Current Year:  2019</vt:lpstr>
      <vt:lpstr>Next Year:  2020</vt:lpstr>
      <vt:lpstr>Unanticipated Outcomes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Crossroads: The Unanticipated Consequences of Assessment</dc:title>
  <dc:creator>Donna Handley</dc:creator>
  <cp:lastModifiedBy>Donna Handley</cp:lastModifiedBy>
  <cp:revision>5</cp:revision>
  <dcterms:created xsi:type="dcterms:W3CDTF">2019-03-08T16:33:06Z</dcterms:created>
  <dcterms:modified xsi:type="dcterms:W3CDTF">2019-03-08T21:02:39Z</dcterms:modified>
</cp:coreProperties>
</file>